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80E3-3CF6-4E54-8CDE-335DB1805E7E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0935-0773-48BD-80C7-B61576B15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83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80E3-3CF6-4E54-8CDE-335DB1805E7E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0935-0773-48BD-80C7-B61576B15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0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80E3-3CF6-4E54-8CDE-335DB1805E7E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0935-0773-48BD-80C7-B61576B15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55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80E3-3CF6-4E54-8CDE-335DB1805E7E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0935-0773-48BD-80C7-B61576B15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480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80E3-3CF6-4E54-8CDE-335DB1805E7E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0935-0773-48BD-80C7-B61576B15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487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80E3-3CF6-4E54-8CDE-335DB1805E7E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0935-0773-48BD-80C7-B61576B15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1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80E3-3CF6-4E54-8CDE-335DB1805E7E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0935-0773-48BD-80C7-B61576B15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4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80E3-3CF6-4E54-8CDE-335DB1805E7E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0935-0773-48BD-80C7-B61576B15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222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80E3-3CF6-4E54-8CDE-335DB1805E7E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0935-0773-48BD-80C7-B61576B15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2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80E3-3CF6-4E54-8CDE-335DB1805E7E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0935-0773-48BD-80C7-B61576B15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84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80E3-3CF6-4E54-8CDE-335DB1805E7E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0935-0773-48BD-80C7-B61576B15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71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580E3-3CF6-4E54-8CDE-335DB1805E7E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90935-0773-48BD-80C7-B61576B15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7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Pet Care Tips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2900" y="2133601"/>
            <a:ext cx="4229100" cy="603461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7" name="Picture 3" descr="C:\Users\dwilliams2\AppData\Local\Microsoft\Windows\Temporary Internet Files\Content.IE5\6WO1AC7T\MC90043804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727200"/>
            <a:ext cx="1662113" cy="1811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williams2\AppData\Local\Microsoft\Windows\Temporary Internet Files\Content.IE5\6WO1AC7T\MC90023294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7518400"/>
            <a:ext cx="1691395" cy="14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williams2\AppData\Local\Microsoft\Windows\Temporary Internet Files\Content.IE5\2DC45C48\MP90042774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892800"/>
            <a:ext cx="1424420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dwilliams2\AppData\Local\Microsoft\Windows\Temporary Internet Files\Content.IE5\ES5BI6NL\MP900438804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927600"/>
            <a:ext cx="1495425" cy="13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dwilliams2\AppData\Local\Microsoft\Windows\Temporary Internet Files\Content.IE5\WGVGCCAF\MP900427655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759200"/>
            <a:ext cx="1482855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09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Pet Care Tips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 Care Tips</dc:title>
  <dc:creator>Deborah Williams</dc:creator>
  <cp:lastModifiedBy>Deborah Williams</cp:lastModifiedBy>
  <cp:revision>2</cp:revision>
  <dcterms:created xsi:type="dcterms:W3CDTF">2012-11-05T12:58:55Z</dcterms:created>
  <dcterms:modified xsi:type="dcterms:W3CDTF">2012-11-05T13:11:34Z</dcterms:modified>
</cp:coreProperties>
</file>